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handoutMasterIdLst>
    <p:handoutMasterId r:id="rId5"/>
  </p:handoutMasterIdLst>
  <p:sldIdLst>
    <p:sldId id="257" r:id="rId2"/>
    <p:sldId id="259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2638"/>
    <a:srgbClr val="B0B1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62" autoAdjust="0"/>
    <p:restoredTop sz="90490" autoAdjust="0"/>
  </p:normalViewPr>
  <p:slideViewPr>
    <p:cSldViewPr snapToGrid="0">
      <p:cViewPr varScale="1">
        <p:scale>
          <a:sx n="77" d="100"/>
          <a:sy n="77" d="100"/>
        </p:scale>
        <p:origin x="1037" y="91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301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3B933B-0EB3-4855-9DD6-D8114AC452D8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68881D-692B-4651-AD3D-D1F9F313AC14}">
      <dgm:prSet phldrT="[Text]" custT="1"/>
      <dgm:spPr>
        <a:solidFill>
          <a:srgbClr val="A32638"/>
        </a:solidFill>
        <a:ln>
          <a:solidFill>
            <a:srgbClr val="A32638"/>
          </a:solidFill>
        </a:ln>
      </dgm:spPr>
      <dgm:t>
        <a:bodyPr/>
        <a:lstStyle/>
        <a:p>
          <a:r>
            <a:rPr lang="en-US" sz="2400" dirty="0" smtClean="0"/>
            <a:t>Current Economic and Financial Conditions  </a:t>
          </a:r>
          <a:endParaRPr lang="en-US" sz="2400" dirty="0"/>
        </a:p>
      </dgm:t>
    </dgm:pt>
    <dgm:pt modelId="{963E2EC7-DDCB-4BBF-848C-8EC39E05D79F}" type="parTrans" cxnId="{0EA204A9-7E8A-4FB6-AA86-2A62565CF1C2}">
      <dgm:prSet/>
      <dgm:spPr/>
      <dgm:t>
        <a:bodyPr/>
        <a:lstStyle/>
        <a:p>
          <a:endParaRPr lang="en-US"/>
        </a:p>
      </dgm:t>
    </dgm:pt>
    <dgm:pt modelId="{F22B9F62-F1B2-4EF9-8180-18E5A2BE519C}" type="sibTrans" cxnId="{0EA204A9-7E8A-4FB6-AA86-2A62565CF1C2}">
      <dgm:prSet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1BFB2252-1CD0-497C-A123-2106A85B517F}">
      <dgm:prSet phldrT="[Text]" custT="1"/>
      <dgm:spPr>
        <a:solidFill>
          <a:srgbClr val="A32638"/>
        </a:solidFill>
      </dgm:spPr>
      <dgm:t>
        <a:bodyPr/>
        <a:lstStyle/>
        <a:p>
          <a:r>
            <a:rPr lang="en-US" sz="2400" dirty="0" smtClean="0"/>
            <a:t>Potential Headwinds and Tailwinds</a:t>
          </a:r>
          <a:endParaRPr lang="en-US" sz="2400" dirty="0"/>
        </a:p>
      </dgm:t>
    </dgm:pt>
    <dgm:pt modelId="{C7525AD2-42CA-4363-92EE-235D11D1AF42}" type="parTrans" cxnId="{DE090926-E90D-4C6A-BD81-89727897BA5B}">
      <dgm:prSet/>
      <dgm:spPr/>
      <dgm:t>
        <a:bodyPr/>
        <a:lstStyle/>
        <a:p>
          <a:endParaRPr lang="en-US"/>
        </a:p>
      </dgm:t>
    </dgm:pt>
    <dgm:pt modelId="{9C3AD356-1D92-467B-8316-93EF7E04984B}" type="sibTrans" cxnId="{DE090926-E90D-4C6A-BD81-89727897BA5B}">
      <dgm:prSet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1B853018-1046-4D65-A1BE-1BE6D13F9FFC}">
      <dgm:prSet phldrT="[Text]" custT="1"/>
      <dgm:spPr>
        <a:solidFill>
          <a:srgbClr val="A32638"/>
        </a:solidFill>
        <a:ln>
          <a:solidFill>
            <a:srgbClr val="A32638"/>
          </a:solidFill>
        </a:ln>
      </dgm:spPr>
      <dgm:t>
        <a:bodyPr/>
        <a:lstStyle/>
        <a:p>
          <a:r>
            <a:rPr lang="en-US" sz="2400" dirty="0" smtClean="0"/>
            <a:t>Forecast</a:t>
          </a:r>
          <a:endParaRPr lang="en-US" sz="2400" dirty="0"/>
        </a:p>
      </dgm:t>
    </dgm:pt>
    <dgm:pt modelId="{02D57D39-2A3E-4FA4-8371-4CDB42022DCD}" type="parTrans" cxnId="{DA5FC214-6DC4-4A7A-AF2F-F1FA172EFFDA}">
      <dgm:prSet/>
      <dgm:spPr/>
      <dgm:t>
        <a:bodyPr/>
        <a:lstStyle/>
        <a:p>
          <a:endParaRPr lang="en-US"/>
        </a:p>
      </dgm:t>
    </dgm:pt>
    <dgm:pt modelId="{3A3C15E7-4ED8-444E-9A8D-284FE53A4904}" type="sibTrans" cxnId="{DA5FC214-6DC4-4A7A-AF2F-F1FA172EFFDA}">
      <dgm:prSet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8C9AE400-F8F2-4F5D-8D17-6B5DD1A2190A}">
      <dgm:prSet custT="1"/>
      <dgm:spPr>
        <a:solidFill>
          <a:srgbClr val="A32638"/>
        </a:solidFill>
        <a:ln>
          <a:solidFill>
            <a:srgbClr val="A32638"/>
          </a:solidFill>
        </a:ln>
      </dgm:spPr>
      <dgm:t>
        <a:bodyPr/>
        <a:lstStyle/>
        <a:p>
          <a:r>
            <a:rPr lang="en-US" sz="2400" dirty="0" smtClean="0"/>
            <a:t>Policy Recommendation</a:t>
          </a:r>
          <a:endParaRPr lang="en-US" sz="2400" dirty="0"/>
        </a:p>
      </dgm:t>
    </dgm:pt>
    <dgm:pt modelId="{142374A6-C293-4150-BE91-95E6D73AD692}" type="parTrans" cxnId="{A0C67AE1-B69B-4395-BE8C-631960C5FF7D}">
      <dgm:prSet/>
      <dgm:spPr/>
      <dgm:t>
        <a:bodyPr/>
        <a:lstStyle/>
        <a:p>
          <a:endParaRPr lang="en-US"/>
        </a:p>
      </dgm:t>
    </dgm:pt>
    <dgm:pt modelId="{42F085B5-4D45-45F5-B6F9-825D1AD51608}" type="sibTrans" cxnId="{A0C67AE1-B69B-4395-BE8C-631960C5FF7D}">
      <dgm:prSet/>
      <dgm:spPr/>
      <dgm:t>
        <a:bodyPr/>
        <a:lstStyle/>
        <a:p>
          <a:endParaRPr lang="en-US"/>
        </a:p>
      </dgm:t>
    </dgm:pt>
    <dgm:pt modelId="{9F1CB3A3-032B-4EA9-90F8-71598898AC82}" type="pres">
      <dgm:prSet presAssocID="{113B933B-0EB3-4855-9DD6-D8114AC452D8}" presName="outerComposite" presStyleCnt="0">
        <dgm:presLayoutVars>
          <dgm:chMax val="5"/>
          <dgm:dir/>
          <dgm:resizeHandles val="exact"/>
        </dgm:presLayoutVars>
      </dgm:prSet>
      <dgm:spPr/>
    </dgm:pt>
    <dgm:pt modelId="{D10E8723-F858-467E-942B-3D107D79E416}" type="pres">
      <dgm:prSet presAssocID="{113B933B-0EB3-4855-9DD6-D8114AC452D8}" presName="dummyMaxCanvas" presStyleCnt="0">
        <dgm:presLayoutVars/>
      </dgm:prSet>
      <dgm:spPr/>
    </dgm:pt>
    <dgm:pt modelId="{9E1C4B4E-F862-4091-9404-9C00FB630AD2}" type="pres">
      <dgm:prSet presAssocID="{113B933B-0EB3-4855-9DD6-D8114AC452D8}" presName="FourNodes_1" presStyleLbl="node1" presStyleIdx="0" presStyleCnt="4" custScaleX="100374" custScaleY="101492">
        <dgm:presLayoutVars>
          <dgm:bulletEnabled val="1"/>
        </dgm:presLayoutVars>
      </dgm:prSet>
      <dgm:spPr/>
    </dgm:pt>
    <dgm:pt modelId="{CBC8366A-001B-45BA-AEB2-CD34FB164833}" type="pres">
      <dgm:prSet presAssocID="{113B933B-0EB3-4855-9DD6-D8114AC452D8}" presName="FourNodes_2" presStyleLbl="node1" presStyleIdx="1" presStyleCnt="4">
        <dgm:presLayoutVars>
          <dgm:bulletEnabled val="1"/>
        </dgm:presLayoutVars>
      </dgm:prSet>
      <dgm:spPr/>
    </dgm:pt>
    <dgm:pt modelId="{2C3B6688-D059-4982-A11C-875FD12469C6}" type="pres">
      <dgm:prSet presAssocID="{113B933B-0EB3-4855-9DD6-D8114AC452D8}" presName="FourNodes_3" presStyleLbl="node1" presStyleIdx="2" presStyleCnt="4">
        <dgm:presLayoutVars>
          <dgm:bulletEnabled val="1"/>
        </dgm:presLayoutVars>
      </dgm:prSet>
      <dgm:spPr/>
    </dgm:pt>
    <dgm:pt modelId="{3C9F7113-BFD4-4602-B031-9FEC7C5C22B3}" type="pres">
      <dgm:prSet presAssocID="{113B933B-0EB3-4855-9DD6-D8114AC452D8}" presName="FourNodes_4" presStyleLbl="node1" presStyleIdx="3" presStyleCnt="4">
        <dgm:presLayoutVars>
          <dgm:bulletEnabled val="1"/>
        </dgm:presLayoutVars>
      </dgm:prSet>
      <dgm:spPr/>
    </dgm:pt>
    <dgm:pt modelId="{6E718633-3EFB-42E9-821A-E48973F6C42C}" type="pres">
      <dgm:prSet presAssocID="{113B933B-0EB3-4855-9DD6-D8114AC452D8}" presName="FourConn_1-2" presStyleLbl="fgAccFollowNode1" presStyleIdx="0" presStyleCnt="3">
        <dgm:presLayoutVars>
          <dgm:bulletEnabled val="1"/>
        </dgm:presLayoutVars>
      </dgm:prSet>
      <dgm:spPr/>
    </dgm:pt>
    <dgm:pt modelId="{7C35D6A9-A79A-4651-9CDD-E0CCD0973ED6}" type="pres">
      <dgm:prSet presAssocID="{113B933B-0EB3-4855-9DD6-D8114AC452D8}" presName="FourConn_2-3" presStyleLbl="fgAccFollowNode1" presStyleIdx="1" presStyleCnt="3">
        <dgm:presLayoutVars>
          <dgm:bulletEnabled val="1"/>
        </dgm:presLayoutVars>
      </dgm:prSet>
      <dgm:spPr/>
    </dgm:pt>
    <dgm:pt modelId="{C545F2D5-161A-4A7C-83B7-B7560CF5F1F4}" type="pres">
      <dgm:prSet presAssocID="{113B933B-0EB3-4855-9DD6-D8114AC452D8}" presName="FourConn_3-4" presStyleLbl="fgAccFollowNode1" presStyleIdx="2" presStyleCnt="3">
        <dgm:presLayoutVars>
          <dgm:bulletEnabled val="1"/>
        </dgm:presLayoutVars>
      </dgm:prSet>
      <dgm:spPr/>
    </dgm:pt>
    <dgm:pt modelId="{DE6BA99F-6ECE-495E-9605-D435704EE873}" type="pres">
      <dgm:prSet presAssocID="{113B933B-0EB3-4855-9DD6-D8114AC452D8}" presName="FourNodes_1_text" presStyleLbl="node1" presStyleIdx="3" presStyleCnt="4">
        <dgm:presLayoutVars>
          <dgm:bulletEnabled val="1"/>
        </dgm:presLayoutVars>
      </dgm:prSet>
      <dgm:spPr/>
    </dgm:pt>
    <dgm:pt modelId="{BE91217B-FED7-4A08-A98B-467CD25EDE04}" type="pres">
      <dgm:prSet presAssocID="{113B933B-0EB3-4855-9DD6-D8114AC452D8}" presName="FourNodes_2_text" presStyleLbl="node1" presStyleIdx="3" presStyleCnt="4">
        <dgm:presLayoutVars>
          <dgm:bulletEnabled val="1"/>
        </dgm:presLayoutVars>
      </dgm:prSet>
      <dgm:spPr/>
    </dgm:pt>
    <dgm:pt modelId="{298A093B-21C4-48D7-AAFE-FC57F3B92947}" type="pres">
      <dgm:prSet presAssocID="{113B933B-0EB3-4855-9DD6-D8114AC452D8}" presName="FourNodes_3_text" presStyleLbl="node1" presStyleIdx="3" presStyleCnt="4">
        <dgm:presLayoutVars>
          <dgm:bulletEnabled val="1"/>
        </dgm:presLayoutVars>
      </dgm:prSet>
      <dgm:spPr/>
    </dgm:pt>
    <dgm:pt modelId="{1C6906DF-C815-4B6B-A900-D95E16698F14}" type="pres">
      <dgm:prSet presAssocID="{113B933B-0EB3-4855-9DD6-D8114AC452D8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48A06CD-3B61-46B5-AD88-4E7CAB04714D}" type="presOf" srcId="{1BFB2252-1CD0-497C-A123-2106A85B517F}" destId="{CBC8366A-001B-45BA-AEB2-CD34FB164833}" srcOrd="0" destOrd="0" presId="urn:microsoft.com/office/officeart/2005/8/layout/vProcess5"/>
    <dgm:cxn modelId="{900834EC-A530-4834-AF23-B6D71A267435}" type="presOf" srcId="{1B853018-1046-4D65-A1BE-1BE6D13F9FFC}" destId="{298A093B-21C4-48D7-AAFE-FC57F3B92947}" srcOrd="1" destOrd="0" presId="urn:microsoft.com/office/officeart/2005/8/layout/vProcess5"/>
    <dgm:cxn modelId="{22E47061-28D9-4231-8303-EB61170BEE52}" type="presOf" srcId="{A668881D-692B-4651-AD3D-D1F9F313AC14}" destId="{9E1C4B4E-F862-4091-9404-9C00FB630AD2}" srcOrd="0" destOrd="0" presId="urn:microsoft.com/office/officeart/2005/8/layout/vProcess5"/>
    <dgm:cxn modelId="{93613E48-1118-416B-BAEF-9A540483663C}" type="presOf" srcId="{3A3C15E7-4ED8-444E-9A8D-284FE53A4904}" destId="{C545F2D5-161A-4A7C-83B7-B7560CF5F1F4}" srcOrd="0" destOrd="0" presId="urn:microsoft.com/office/officeart/2005/8/layout/vProcess5"/>
    <dgm:cxn modelId="{7F5654D9-8E80-4C07-88F7-ABCCE669FA12}" type="presOf" srcId="{113B933B-0EB3-4855-9DD6-D8114AC452D8}" destId="{9F1CB3A3-032B-4EA9-90F8-71598898AC82}" srcOrd="0" destOrd="0" presId="urn:microsoft.com/office/officeart/2005/8/layout/vProcess5"/>
    <dgm:cxn modelId="{0E618F15-081B-4DDE-B9BD-25A0167B8672}" type="presOf" srcId="{A668881D-692B-4651-AD3D-D1F9F313AC14}" destId="{DE6BA99F-6ECE-495E-9605-D435704EE873}" srcOrd="1" destOrd="0" presId="urn:microsoft.com/office/officeart/2005/8/layout/vProcess5"/>
    <dgm:cxn modelId="{0EA204A9-7E8A-4FB6-AA86-2A62565CF1C2}" srcId="{113B933B-0EB3-4855-9DD6-D8114AC452D8}" destId="{A668881D-692B-4651-AD3D-D1F9F313AC14}" srcOrd="0" destOrd="0" parTransId="{963E2EC7-DDCB-4BBF-848C-8EC39E05D79F}" sibTransId="{F22B9F62-F1B2-4EF9-8180-18E5A2BE519C}"/>
    <dgm:cxn modelId="{DC4B4F99-1EC8-4A8C-83F1-94C84BCABDE8}" type="presOf" srcId="{F22B9F62-F1B2-4EF9-8180-18E5A2BE519C}" destId="{6E718633-3EFB-42E9-821A-E48973F6C42C}" srcOrd="0" destOrd="0" presId="urn:microsoft.com/office/officeart/2005/8/layout/vProcess5"/>
    <dgm:cxn modelId="{DE090926-E90D-4C6A-BD81-89727897BA5B}" srcId="{113B933B-0EB3-4855-9DD6-D8114AC452D8}" destId="{1BFB2252-1CD0-497C-A123-2106A85B517F}" srcOrd="1" destOrd="0" parTransId="{C7525AD2-42CA-4363-92EE-235D11D1AF42}" sibTransId="{9C3AD356-1D92-467B-8316-93EF7E04984B}"/>
    <dgm:cxn modelId="{D959579F-19E0-4C22-8B80-9B2AE73BD6F5}" type="presOf" srcId="{1B853018-1046-4D65-A1BE-1BE6D13F9FFC}" destId="{2C3B6688-D059-4982-A11C-875FD12469C6}" srcOrd="0" destOrd="0" presId="urn:microsoft.com/office/officeart/2005/8/layout/vProcess5"/>
    <dgm:cxn modelId="{A0C67AE1-B69B-4395-BE8C-631960C5FF7D}" srcId="{113B933B-0EB3-4855-9DD6-D8114AC452D8}" destId="{8C9AE400-F8F2-4F5D-8D17-6B5DD1A2190A}" srcOrd="3" destOrd="0" parTransId="{142374A6-C293-4150-BE91-95E6D73AD692}" sibTransId="{42F085B5-4D45-45F5-B6F9-825D1AD51608}"/>
    <dgm:cxn modelId="{3C7B27F7-20C6-4F42-A1BB-E408EDC55429}" type="presOf" srcId="{8C9AE400-F8F2-4F5D-8D17-6B5DD1A2190A}" destId="{3C9F7113-BFD4-4602-B031-9FEC7C5C22B3}" srcOrd="0" destOrd="0" presId="urn:microsoft.com/office/officeart/2005/8/layout/vProcess5"/>
    <dgm:cxn modelId="{07945971-9D12-4D58-855D-E427E73BD3E4}" type="presOf" srcId="{9C3AD356-1D92-467B-8316-93EF7E04984B}" destId="{7C35D6A9-A79A-4651-9CDD-E0CCD0973ED6}" srcOrd="0" destOrd="0" presId="urn:microsoft.com/office/officeart/2005/8/layout/vProcess5"/>
    <dgm:cxn modelId="{C3D03B09-A746-465C-8801-C618A9E56853}" type="presOf" srcId="{8C9AE400-F8F2-4F5D-8D17-6B5DD1A2190A}" destId="{1C6906DF-C815-4B6B-A900-D95E16698F14}" srcOrd="1" destOrd="0" presId="urn:microsoft.com/office/officeart/2005/8/layout/vProcess5"/>
    <dgm:cxn modelId="{DA5FC214-6DC4-4A7A-AF2F-F1FA172EFFDA}" srcId="{113B933B-0EB3-4855-9DD6-D8114AC452D8}" destId="{1B853018-1046-4D65-A1BE-1BE6D13F9FFC}" srcOrd="2" destOrd="0" parTransId="{02D57D39-2A3E-4FA4-8371-4CDB42022DCD}" sibTransId="{3A3C15E7-4ED8-444E-9A8D-284FE53A4904}"/>
    <dgm:cxn modelId="{FF34E874-8976-488C-BBD9-86E1A8789E17}" type="presOf" srcId="{1BFB2252-1CD0-497C-A123-2106A85B517F}" destId="{BE91217B-FED7-4A08-A98B-467CD25EDE04}" srcOrd="1" destOrd="0" presId="urn:microsoft.com/office/officeart/2005/8/layout/vProcess5"/>
    <dgm:cxn modelId="{ACA29B46-4805-4AC3-A2A5-8454DA63A8DB}" type="presParOf" srcId="{9F1CB3A3-032B-4EA9-90F8-71598898AC82}" destId="{D10E8723-F858-467E-942B-3D107D79E416}" srcOrd="0" destOrd="0" presId="urn:microsoft.com/office/officeart/2005/8/layout/vProcess5"/>
    <dgm:cxn modelId="{4B5FDB95-7523-42F4-8A4A-C5B0EFB67EA3}" type="presParOf" srcId="{9F1CB3A3-032B-4EA9-90F8-71598898AC82}" destId="{9E1C4B4E-F862-4091-9404-9C00FB630AD2}" srcOrd="1" destOrd="0" presId="urn:microsoft.com/office/officeart/2005/8/layout/vProcess5"/>
    <dgm:cxn modelId="{7392FB69-3A9B-4E31-BBF2-590C0DFD1462}" type="presParOf" srcId="{9F1CB3A3-032B-4EA9-90F8-71598898AC82}" destId="{CBC8366A-001B-45BA-AEB2-CD34FB164833}" srcOrd="2" destOrd="0" presId="urn:microsoft.com/office/officeart/2005/8/layout/vProcess5"/>
    <dgm:cxn modelId="{A4293F15-EDCB-4DDF-9C3C-290AFDAB055C}" type="presParOf" srcId="{9F1CB3A3-032B-4EA9-90F8-71598898AC82}" destId="{2C3B6688-D059-4982-A11C-875FD12469C6}" srcOrd="3" destOrd="0" presId="urn:microsoft.com/office/officeart/2005/8/layout/vProcess5"/>
    <dgm:cxn modelId="{C55472E2-A177-4532-99AF-9633E47BEE0B}" type="presParOf" srcId="{9F1CB3A3-032B-4EA9-90F8-71598898AC82}" destId="{3C9F7113-BFD4-4602-B031-9FEC7C5C22B3}" srcOrd="4" destOrd="0" presId="urn:microsoft.com/office/officeart/2005/8/layout/vProcess5"/>
    <dgm:cxn modelId="{1134FD69-A95B-4F8E-87E1-974AD86FC7A5}" type="presParOf" srcId="{9F1CB3A3-032B-4EA9-90F8-71598898AC82}" destId="{6E718633-3EFB-42E9-821A-E48973F6C42C}" srcOrd="5" destOrd="0" presId="urn:microsoft.com/office/officeart/2005/8/layout/vProcess5"/>
    <dgm:cxn modelId="{340E6DE1-92D3-49FB-9B69-89CA56EF6D35}" type="presParOf" srcId="{9F1CB3A3-032B-4EA9-90F8-71598898AC82}" destId="{7C35D6A9-A79A-4651-9CDD-E0CCD0973ED6}" srcOrd="6" destOrd="0" presId="urn:microsoft.com/office/officeart/2005/8/layout/vProcess5"/>
    <dgm:cxn modelId="{E3749C07-B311-442C-B221-140C393F9889}" type="presParOf" srcId="{9F1CB3A3-032B-4EA9-90F8-71598898AC82}" destId="{C545F2D5-161A-4A7C-83B7-B7560CF5F1F4}" srcOrd="7" destOrd="0" presId="urn:microsoft.com/office/officeart/2005/8/layout/vProcess5"/>
    <dgm:cxn modelId="{7A40E29D-894D-406E-96AA-114063C454FF}" type="presParOf" srcId="{9F1CB3A3-032B-4EA9-90F8-71598898AC82}" destId="{DE6BA99F-6ECE-495E-9605-D435704EE873}" srcOrd="8" destOrd="0" presId="urn:microsoft.com/office/officeart/2005/8/layout/vProcess5"/>
    <dgm:cxn modelId="{40BFF479-FF30-406F-B07E-5846AE4F8E3A}" type="presParOf" srcId="{9F1CB3A3-032B-4EA9-90F8-71598898AC82}" destId="{BE91217B-FED7-4A08-A98B-467CD25EDE04}" srcOrd="9" destOrd="0" presId="urn:microsoft.com/office/officeart/2005/8/layout/vProcess5"/>
    <dgm:cxn modelId="{1C892EAF-9BD8-4FE7-8CDF-54B4F2E93FD1}" type="presParOf" srcId="{9F1CB3A3-032B-4EA9-90F8-71598898AC82}" destId="{298A093B-21C4-48D7-AAFE-FC57F3B92947}" srcOrd="10" destOrd="0" presId="urn:microsoft.com/office/officeart/2005/8/layout/vProcess5"/>
    <dgm:cxn modelId="{C84ED74E-8D38-4BB3-B78C-04AED11C9384}" type="presParOf" srcId="{9F1CB3A3-032B-4EA9-90F8-71598898AC82}" destId="{1C6906DF-C815-4B6B-A900-D95E16698F1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C4B4E-F862-4091-9404-9C00FB630AD2}">
      <dsp:nvSpPr>
        <dsp:cNvPr id="0" name=""/>
        <dsp:cNvSpPr/>
      </dsp:nvSpPr>
      <dsp:spPr>
        <a:xfrm>
          <a:off x="-6629" y="-4505"/>
          <a:ext cx="7116429" cy="1226003"/>
        </a:xfrm>
        <a:prstGeom prst="roundRect">
          <a:avLst>
            <a:gd name="adj" fmla="val 10000"/>
          </a:avLst>
        </a:prstGeom>
        <a:solidFill>
          <a:srgbClr val="A32638"/>
        </a:solidFill>
        <a:ln w="12700" cap="flat" cmpd="sng" algn="ctr">
          <a:solidFill>
            <a:srgbClr val="A3263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Current Economic and Financial Conditions  </a:t>
          </a:r>
          <a:endParaRPr lang="en-US" sz="2400" kern="1200" dirty="0"/>
        </a:p>
      </dsp:txBody>
      <dsp:txXfrm>
        <a:off x="29279" y="31403"/>
        <a:ext cx="5704802" cy="1154187"/>
      </dsp:txXfrm>
    </dsp:sp>
    <dsp:sp modelId="{CBC8366A-001B-45BA-AEB2-CD34FB164833}">
      <dsp:nvSpPr>
        <dsp:cNvPr id="0" name=""/>
        <dsp:cNvSpPr/>
      </dsp:nvSpPr>
      <dsp:spPr>
        <a:xfrm>
          <a:off x="600409" y="1432118"/>
          <a:ext cx="7089912" cy="1207979"/>
        </a:xfrm>
        <a:prstGeom prst="roundRect">
          <a:avLst>
            <a:gd name="adj" fmla="val 10000"/>
          </a:avLst>
        </a:prstGeom>
        <a:solidFill>
          <a:srgbClr val="A3263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Potential Headwinds and Tailwinds</a:t>
          </a:r>
          <a:endParaRPr lang="en-US" sz="2400" kern="1200" dirty="0"/>
        </a:p>
      </dsp:txBody>
      <dsp:txXfrm>
        <a:off x="635789" y="1467498"/>
        <a:ext cx="5640185" cy="1137219"/>
      </dsp:txXfrm>
    </dsp:sp>
    <dsp:sp modelId="{2C3B6688-D059-4982-A11C-875FD12469C6}">
      <dsp:nvSpPr>
        <dsp:cNvPr id="0" name=""/>
        <dsp:cNvSpPr/>
      </dsp:nvSpPr>
      <dsp:spPr>
        <a:xfrm>
          <a:off x="1185327" y="2859731"/>
          <a:ext cx="7089912" cy="1207979"/>
        </a:xfrm>
        <a:prstGeom prst="roundRect">
          <a:avLst>
            <a:gd name="adj" fmla="val 10000"/>
          </a:avLst>
        </a:prstGeom>
        <a:solidFill>
          <a:srgbClr val="A32638"/>
        </a:solidFill>
        <a:ln w="12700" cap="flat" cmpd="sng" algn="ctr">
          <a:solidFill>
            <a:srgbClr val="A3263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Forecast</a:t>
          </a:r>
          <a:endParaRPr lang="en-US" sz="2400" kern="1200" dirty="0"/>
        </a:p>
      </dsp:txBody>
      <dsp:txXfrm>
        <a:off x="1220707" y="2895111"/>
        <a:ext cx="5649048" cy="1137219"/>
      </dsp:txXfrm>
    </dsp:sp>
    <dsp:sp modelId="{3C9F7113-BFD4-4602-B031-9FEC7C5C22B3}">
      <dsp:nvSpPr>
        <dsp:cNvPr id="0" name=""/>
        <dsp:cNvSpPr/>
      </dsp:nvSpPr>
      <dsp:spPr>
        <a:xfrm>
          <a:off x="1779107" y="4287343"/>
          <a:ext cx="7089912" cy="1207979"/>
        </a:xfrm>
        <a:prstGeom prst="roundRect">
          <a:avLst>
            <a:gd name="adj" fmla="val 10000"/>
          </a:avLst>
        </a:prstGeom>
        <a:solidFill>
          <a:srgbClr val="A32638"/>
        </a:solidFill>
        <a:ln w="12700" cap="flat" cmpd="sng" algn="ctr">
          <a:solidFill>
            <a:srgbClr val="A3263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Policy Recommendation</a:t>
          </a:r>
          <a:endParaRPr lang="en-US" sz="2400" kern="1200" dirty="0"/>
        </a:p>
      </dsp:txBody>
      <dsp:txXfrm>
        <a:off x="1814487" y="4322723"/>
        <a:ext cx="5640185" cy="1137219"/>
      </dsp:txXfrm>
    </dsp:sp>
    <dsp:sp modelId="{6E718633-3EFB-42E9-821A-E48973F6C42C}">
      <dsp:nvSpPr>
        <dsp:cNvPr id="0" name=""/>
        <dsp:cNvSpPr/>
      </dsp:nvSpPr>
      <dsp:spPr>
        <a:xfrm>
          <a:off x="6311354" y="929708"/>
          <a:ext cx="785186" cy="78518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500" kern="1200"/>
        </a:p>
      </dsp:txBody>
      <dsp:txXfrm>
        <a:off x="6488021" y="929708"/>
        <a:ext cx="431852" cy="590852"/>
      </dsp:txXfrm>
    </dsp:sp>
    <dsp:sp modelId="{7C35D6A9-A79A-4651-9CDD-E0CCD0973ED6}">
      <dsp:nvSpPr>
        <dsp:cNvPr id="0" name=""/>
        <dsp:cNvSpPr/>
      </dsp:nvSpPr>
      <dsp:spPr>
        <a:xfrm>
          <a:off x="6905135" y="2357321"/>
          <a:ext cx="785186" cy="78518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500" kern="1200"/>
        </a:p>
      </dsp:txBody>
      <dsp:txXfrm>
        <a:off x="7081802" y="2357321"/>
        <a:ext cx="431852" cy="590852"/>
      </dsp:txXfrm>
    </dsp:sp>
    <dsp:sp modelId="{C545F2D5-161A-4A7C-83B7-B7560CF5F1F4}">
      <dsp:nvSpPr>
        <dsp:cNvPr id="0" name=""/>
        <dsp:cNvSpPr/>
      </dsp:nvSpPr>
      <dsp:spPr>
        <a:xfrm>
          <a:off x="7490052" y="3784933"/>
          <a:ext cx="785186" cy="78518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500" kern="1200"/>
        </a:p>
      </dsp:txBody>
      <dsp:txXfrm>
        <a:off x="7666719" y="3784933"/>
        <a:ext cx="431852" cy="5908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A9821-97DF-4631-BD38-9A49288652CE}" type="datetimeFigureOut">
              <a:rPr lang="en-US" smtClean="0"/>
              <a:t>10/15/2017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50CAD-E37A-472B-81A1-68C273A41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54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96BFC-D27C-43FE-B4AF-313939B081A9}" type="datetimeFigureOut">
              <a:rPr lang="en-US" smtClean="0"/>
              <a:t>10/15/2017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FE785-2539-4A08-BAAA-11EC20281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08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SM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8" y="422030"/>
            <a:ext cx="8581292" cy="6435969"/>
          </a:xfrm>
          <a:prstGeom prst="rect">
            <a:avLst/>
          </a:prstGeom>
        </p:spPr>
      </p:pic>
      <p:pic>
        <p:nvPicPr>
          <p:cNvPr id="1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152"/>
            <a:ext cx="9144000" cy="975360"/>
          </a:xfrm>
          <a:prstGeom prst="rect">
            <a:avLst/>
          </a:prstGeom>
        </p:spPr>
      </p:pic>
      <p:pic>
        <p:nvPicPr>
          <p:cNvPr id="18" name="Picture 17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0" y="6440442"/>
            <a:ext cx="481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rgbClr val="002060"/>
                </a:solidFill>
                <a:latin typeface="Bookman Old Style" panose="02050604050505020204" pitchFamily="18" charset="0"/>
              </a:rPr>
              <a:t>S</a:t>
            </a:r>
            <a:r>
              <a:rPr lang="en-US" sz="1200" b="0" i="0" dirty="0">
                <a:solidFill>
                  <a:srgbClr val="002060"/>
                </a:solidFill>
                <a:latin typeface="Bookman Old Style" panose="02050604050505020204" pitchFamily="18" charset="0"/>
              </a:rPr>
              <a:t>TUDENT</a:t>
            </a:r>
            <a:r>
              <a:rPr lang="en-US" sz="1600" b="0" i="0" dirty="0">
                <a:solidFill>
                  <a:srgbClr val="002060"/>
                </a:solidFill>
                <a:latin typeface="Bookman Old Style" panose="02050604050505020204" pitchFamily="18" charset="0"/>
              </a:rPr>
              <a:t> M</a:t>
            </a:r>
            <a:r>
              <a:rPr lang="en-US" sz="1200" b="0" i="0" dirty="0">
                <a:solidFill>
                  <a:srgbClr val="002060"/>
                </a:solidFill>
                <a:latin typeface="Bookman Old Style" panose="02050604050505020204" pitchFamily="18" charset="0"/>
              </a:rPr>
              <a:t>ANAGED</a:t>
            </a:r>
            <a:r>
              <a:rPr lang="en-US" sz="1100" b="0" i="0" dirty="0">
                <a:solidFill>
                  <a:srgbClr val="002060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0" i="0" dirty="0">
                <a:solidFill>
                  <a:srgbClr val="002060"/>
                </a:solidFill>
                <a:latin typeface="Bookman Old Style" panose="02050604050505020204" pitchFamily="18" charset="0"/>
              </a:rPr>
              <a:t>I</a:t>
            </a:r>
            <a:r>
              <a:rPr lang="en-US" sz="1200" b="0" i="0" dirty="0">
                <a:solidFill>
                  <a:srgbClr val="002060"/>
                </a:solidFill>
                <a:latin typeface="Bookman Old Style" panose="02050604050505020204" pitchFamily="18" charset="0"/>
              </a:rPr>
              <a:t>NVESTMENT</a:t>
            </a:r>
            <a:r>
              <a:rPr lang="en-US" sz="1800" b="0" i="0" dirty="0">
                <a:solidFill>
                  <a:srgbClr val="002060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0" i="0" dirty="0">
                <a:solidFill>
                  <a:srgbClr val="002060"/>
                </a:solidFill>
                <a:latin typeface="Bookman Old Style" panose="02050604050505020204" pitchFamily="18" charset="0"/>
              </a:rPr>
              <a:t>F</a:t>
            </a:r>
            <a:r>
              <a:rPr lang="en-US" sz="1200" b="0" i="0" dirty="0">
                <a:solidFill>
                  <a:srgbClr val="002060"/>
                </a:solidFill>
                <a:latin typeface="Bookman Old Style" panose="02050604050505020204" pitchFamily="18" charset="0"/>
              </a:rPr>
              <a:t>UND</a:t>
            </a:r>
            <a:endParaRPr lang="en-US" sz="2400" b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094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13"/>
          <a:stretch/>
        </p:blipFill>
        <p:spPr>
          <a:xfrm>
            <a:off x="2800445" y="502252"/>
            <a:ext cx="6289912" cy="6096000"/>
          </a:xfrm>
          <a:prstGeom prst="rect">
            <a:avLst/>
          </a:prstGeom>
        </p:spPr>
      </p:pic>
      <p:sp>
        <p:nvSpPr>
          <p:cNvPr id="17" name="Shape 470"/>
          <p:cNvSpPr/>
          <p:nvPr userDrawn="1"/>
        </p:nvSpPr>
        <p:spPr>
          <a:xfrm>
            <a:off x="2060027" y="419493"/>
            <a:ext cx="7030331" cy="618330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274">
                <a:srgbClr val="FFFFFF">
                  <a:alpha val="0"/>
                </a:srgbClr>
              </a:gs>
              <a:gs pos="43000">
                <a:srgbClr val="FFFFFF">
                  <a:alpha val="75294"/>
                </a:srgbClr>
              </a:gs>
              <a:gs pos="79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lIns="51425" tIns="25700" rIns="51425" bIns="2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Rectangle 15"/>
          <p:cNvSpPr/>
          <p:nvPr userDrawn="1"/>
        </p:nvSpPr>
        <p:spPr>
          <a:xfrm rot="16200000">
            <a:off x="6068050" y="3478426"/>
            <a:ext cx="6090333" cy="45719"/>
          </a:xfrm>
          <a:prstGeom prst="rect">
            <a:avLst/>
          </a:prstGeom>
          <a:solidFill>
            <a:srgbClr val="B0B1B4"/>
          </a:solidFill>
          <a:ln>
            <a:solidFill>
              <a:srgbClr val="B0B1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 rot="16200000">
            <a:off x="-3010863" y="3477484"/>
            <a:ext cx="6067450" cy="45719"/>
          </a:xfrm>
          <a:prstGeom prst="rect">
            <a:avLst/>
          </a:prstGeom>
          <a:solidFill>
            <a:srgbClr val="B0B1B4"/>
          </a:solidFill>
          <a:ln>
            <a:solidFill>
              <a:srgbClr val="B0B1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CoverSlide_Footer_03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7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</p:spPr>
      </p:pic>
      <p:sp>
        <p:nvSpPr>
          <p:cNvPr id="32" name="Right Triangle 31"/>
          <p:cNvSpPr/>
          <p:nvPr userDrawn="1"/>
        </p:nvSpPr>
        <p:spPr>
          <a:xfrm flipV="1">
            <a:off x="4036099" y="6657113"/>
            <a:ext cx="203611" cy="13086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443448"/>
            <a:ext cx="9144000" cy="137779"/>
            <a:chOff x="0" y="46656"/>
            <a:chExt cx="9144000" cy="137779"/>
          </a:xfrm>
        </p:grpSpPr>
        <p:sp>
          <p:nvSpPr>
            <p:cNvPr id="8" name="Rectangle 7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>
              <a:solidFill>
                <a:srgbClr val="B0B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ight Triangle 8"/>
            <p:cNvSpPr/>
            <p:nvPr userDrawn="1"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>
              <a:solidFill>
                <a:srgbClr val="A32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>
              <a:solidFill>
                <a:srgbClr val="A32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8210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://www.businesskorea.co.kr/sites/default/files/field/image/standard%20and%20poor%20building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5" r="11947" b="13429"/>
          <a:stretch/>
        </p:blipFill>
        <p:spPr bwMode="auto">
          <a:xfrm>
            <a:off x="0" y="2059148"/>
            <a:ext cx="9144000" cy="455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470"/>
          <p:cNvSpPr/>
          <p:nvPr userDrawn="1"/>
        </p:nvSpPr>
        <p:spPr>
          <a:xfrm>
            <a:off x="38631" y="1985238"/>
            <a:ext cx="9074585" cy="455933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274">
                <a:srgbClr val="FFFFFF">
                  <a:alpha val="0"/>
                </a:srgbClr>
              </a:gs>
              <a:gs pos="43000">
                <a:srgbClr val="FFFFFF">
                  <a:alpha val="75294"/>
                </a:srgbClr>
              </a:gs>
              <a:gs pos="79000">
                <a:schemeClr val="lt1"/>
              </a:gs>
              <a:gs pos="100000">
                <a:schemeClr val="lt1"/>
              </a:gs>
            </a:gsLst>
            <a:lin ang="15600000" scaled="0"/>
          </a:gradFill>
          <a:ln>
            <a:noFill/>
          </a:ln>
        </p:spPr>
        <p:txBody>
          <a:bodyPr lIns="51425" tIns="25700" rIns="51425" bIns="2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Rectangle 15"/>
          <p:cNvSpPr/>
          <p:nvPr userDrawn="1"/>
        </p:nvSpPr>
        <p:spPr>
          <a:xfrm rot="16200000">
            <a:off x="6068050" y="3478426"/>
            <a:ext cx="6090333" cy="45719"/>
          </a:xfrm>
          <a:prstGeom prst="rect">
            <a:avLst/>
          </a:prstGeom>
          <a:solidFill>
            <a:srgbClr val="B0B1B4"/>
          </a:solidFill>
          <a:ln>
            <a:solidFill>
              <a:srgbClr val="B0B1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 rot="16200000">
            <a:off x="-3010863" y="3477484"/>
            <a:ext cx="6067450" cy="45719"/>
          </a:xfrm>
          <a:prstGeom prst="rect">
            <a:avLst/>
          </a:prstGeom>
          <a:solidFill>
            <a:srgbClr val="B0B1B4"/>
          </a:solidFill>
          <a:ln>
            <a:solidFill>
              <a:srgbClr val="B0B1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CoverSlide_Footer_03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7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</p:spPr>
      </p:pic>
      <p:sp>
        <p:nvSpPr>
          <p:cNvPr id="32" name="Right Triangle 31"/>
          <p:cNvSpPr/>
          <p:nvPr userDrawn="1"/>
        </p:nvSpPr>
        <p:spPr>
          <a:xfrm flipV="1">
            <a:off x="4036099" y="6657113"/>
            <a:ext cx="203611" cy="13086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443448"/>
            <a:ext cx="9144000" cy="137779"/>
            <a:chOff x="0" y="46656"/>
            <a:chExt cx="9144000" cy="137779"/>
          </a:xfrm>
        </p:grpSpPr>
        <p:sp>
          <p:nvSpPr>
            <p:cNvPr id="8" name="Rectangle 7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>
              <a:solidFill>
                <a:srgbClr val="B0B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ight Triangle 8"/>
            <p:cNvSpPr/>
            <p:nvPr userDrawn="1"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>
              <a:solidFill>
                <a:srgbClr val="A32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>
              <a:solidFill>
                <a:srgbClr val="A32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75144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://atheneum-partners.com/wp-content/uploads/Investment_Funds_Expert-Insights-marcel_blom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53" r="32379"/>
          <a:stretch/>
        </p:blipFill>
        <p:spPr bwMode="auto">
          <a:xfrm>
            <a:off x="45723" y="3426371"/>
            <a:ext cx="9098278" cy="314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470"/>
          <p:cNvSpPr/>
          <p:nvPr userDrawn="1"/>
        </p:nvSpPr>
        <p:spPr>
          <a:xfrm>
            <a:off x="18860" y="2995448"/>
            <a:ext cx="9074585" cy="434174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274">
                <a:srgbClr val="FFFFFF">
                  <a:alpha val="0"/>
                </a:srgbClr>
              </a:gs>
              <a:gs pos="43000">
                <a:srgbClr val="FFFFFF">
                  <a:alpha val="75294"/>
                </a:srgbClr>
              </a:gs>
              <a:gs pos="79000">
                <a:schemeClr val="lt1"/>
              </a:gs>
              <a:gs pos="100000">
                <a:schemeClr val="lt1"/>
              </a:gs>
            </a:gsLst>
            <a:lin ang="16200000" scaled="0"/>
          </a:gradFill>
          <a:ln>
            <a:noFill/>
          </a:ln>
        </p:spPr>
        <p:txBody>
          <a:bodyPr lIns="51425" tIns="25700" rIns="51425" bIns="2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Rectangle 15"/>
          <p:cNvSpPr/>
          <p:nvPr userDrawn="1"/>
        </p:nvSpPr>
        <p:spPr>
          <a:xfrm rot="16200000">
            <a:off x="6068050" y="3478426"/>
            <a:ext cx="6090333" cy="45719"/>
          </a:xfrm>
          <a:prstGeom prst="rect">
            <a:avLst/>
          </a:prstGeom>
          <a:solidFill>
            <a:srgbClr val="B0B1B4"/>
          </a:solidFill>
          <a:ln>
            <a:solidFill>
              <a:srgbClr val="B0B1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 rot="16200000">
            <a:off x="-3010863" y="3477484"/>
            <a:ext cx="6067450" cy="45719"/>
          </a:xfrm>
          <a:prstGeom prst="rect">
            <a:avLst/>
          </a:prstGeom>
          <a:solidFill>
            <a:srgbClr val="B0B1B4"/>
          </a:solidFill>
          <a:ln>
            <a:solidFill>
              <a:srgbClr val="B0B1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CoverSlide_Footer_03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7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</p:spPr>
      </p:pic>
      <p:sp>
        <p:nvSpPr>
          <p:cNvPr id="32" name="Right Triangle 31"/>
          <p:cNvSpPr/>
          <p:nvPr userDrawn="1"/>
        </p:nvSpPr>
        <p:spPr>
          <a:xfrm flipV="1">
            <a:off x="4036099" y="6657113"/>
            <a:ext cx="203611" cy="13086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443448"/>
            <a:ext cx="9144000" cy="137779"/>
            <a:chOff x="0" y="46656"/>
            <a:chExt cx="9144000" cy="137779"/>
          </a:xfrm>
        </p:grpSpPr>
        <p:sp>
          <p:nvSpPr>
            <p:cNvPr id="8" name="Rectangle 7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>
              <a:solidFill>
                <a:srgbClr val="B0B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ight Triangle 8"/>
            <p:cNvSpPr/>
            <p:nvPr userDrawn="1"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>
              <a:solidFill>
                <a:srgbClr val="A32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>
              <a:solidFill>
                <a:srgbClr val="A32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00070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http://www.marvingermo.com/wp-content/uploads/2015/08/Mutual-Funds-Investing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36"/>
          <a:stretch/>
        </p:blipFill>
        <p:spPr bwMode="auto">
          <a:xfrm>
            <a:off x="47189" y="1194773"/>
            <a:ext cx="9079419" cy="538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470"/>
          <p:cNvSpPr/>
          <p:nvPr userDrawn="1"/>
        </p:nvSpPr>
        <p:spPr>
          <a:xfrm>
            <a:off x="29797" y="795085"/>
            <a:ext cx="9074585" cy="618330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274">
                <a:srgbClr val="FFFFFF">
                  <a:alpha val="0"/>
                </a:srgbClr>
              </a:gs>
              <a:gs pos="43000">
                <a:srgbClr val="FFFFFF">
                  <a:alpha val="75294"/>
                </a:srgbClr>
              </a:gs>
              <a:gs pos="79000">
                <a:schemeClr val="lt1"/>
              </a:gs>
              <a:gs pos="100000">
                <a:schemeClr val="lt1"/>
              </a:gs>
            </a:gsLst>
            <a:lin ang="15600000" scaled="0"/>
          </a:gradFill>
          <a:ln>
            <a:noFill/>
          </a:ln>
        </p:spPr>
        <p:txBody>
          <a:bodyPr lIns="51425" tIns="25700" rIns="51425" bIns="2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Rectangle 15"/>
          <p:cNvSpPr/>
          <p:nvPr userDrawn="1"/>
        </p:nvSpPr>
        <p:spPr>
          <a:xfrm rot="16200000">
            <a:off x="6068050" y="3478426"/>
            <a:ext cx="6090333" cy="45719"/>
          </a:xfrm>
          <a:prstGeom prst="rect">
            <a:avLst/>
          </a:prstGeom>
          <a:solidFill>
            <a:srgbClr val="B0B1B4"/>
          </a:solidFill>
          <a:ln>
            <a:solidFill>
              <a:srgbClr val="B0B1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 rot="16200000">
            <a:off x="-3010863" y="3477484"/>
            <a:ext cx="6067450" cy="45719"/>
          </a:xfrm>
          <a:prstGeom prst="rect">
            <a:avLst/>
          </a:prstGeom>
          <a:solidFill>
            <a:srgbClr val="B0B1B4"/>
          </a:solidFill>
          <a:ln>
            <a:solidFill>
              <a:srgbClr val="B0B1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CoverSlide_Footer_03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7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</p:spPr>
      </p:pic>
      <p:sp>
        <p:nvSpPr>
          <p:cNvPr id="32" name="Right Triangle 31"/>
          <p:cNvSpPr/>
          <p:nvPr userDrawn="1"/>
        </p:nvSpPr>
        <p:spPr>
          <a:xfrm flipV="1">
            <a:off x="4036099" y="6657113"/>
            <a:ext cx="203611" cy="13086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443448"/>
            <a:ext cx="9144000" cy="137779"/>
            <a:chOff x="0" y="46656"/>
            <a:chExt cx="9144000" cy="137779"/>
          </a:xfrm>
        </p:grpSpPr>
        <p:sp>
          <p:nvSpPr>
            <p:cNvPr id="8" name="Rectangle 7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>
              <a:solidFill>
                <a:srgbClr val="B0B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ight Triangle 8"/>
            <p:cNvSpPr/>
            <p:nvPr userDrawn="1"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>
              <a:solidFill>
                <a:srgbClr val="A32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>
              <a:solidFill>
                <a:srgbClr val="A32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5147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CoverSlide_Footer_03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7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</p:spPr>
      </p:pic>
      <p:sp>
        <p:nvSpPr>
          <p:cNvPr id="32" name="Right Triangle 31"/>
          <p:cNvSpPr/>
          <p:nvPr userDrawn="1"/>
        </p:nvSpPr>
        <p:spPr>
          <a:xfrm flipV="1">
            <a:off x="4036099" y="6657113"/>
            <a:ext cx="203611" cy="13086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-31931"/>
            <a:ext cx="9144000" cy="137779"/>
            <a:chOff x="0" y="46656"/>
            <a:chExt cx="9144000" cy="137779"/>
          </a:xfrm>
        </p:grpSpPr>
        <p:sp>
          <p:nvSpPr>
            <p:cNvPr id="8" name="Rectangle 7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>
              <a:solidFill>
                <a:srgbClr val="B0B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ight Triangle 8"/>
            <p:cNvSpPr/>
            <p:nvPr userDrawn="1"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>
              <a:solidFill>
                <a:srgbClr val="A32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>
              <a:solidFill>
                <a:srgbClr val="A32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55596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76618"/>
            <a:ext cx="9144000" cy="137779"/>
            <a:chOff x="0" y="46656"/>
            <a:chExt cx="9144000" cy="137779"/>
          </a:xfrm>
        </p:grpSpPr>
        <p:sp>
          <p:nvSpPr>
            <p:cNvPr id="8" name="Rectangle 7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>
              <a:solidFill>
                <a:srgbClr val="B0B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ight Triangle 8"/>
            <p:cNvSpPr/>
            <p:nvPr userDrawn="1"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>
              <a:solidFill>
                <a:srgbClr val="A32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>
              <a:solidFill>
                <a:srgbClr val="A32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Picture 12" descr="CoverSlide_Footer_03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7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95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https://www.breakingblueresearch.com/wp-content/uploads/invest-funds-heade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1" y="4011210"/>
            <a:ext cx="9044635" cy="257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hape 470"/>
          <p:cNvSpPr/>
          <p:nvPr userDrawn="1"/>
        </p:nvSpPr>
        <p:spPr>
          <a:xfrm>
            <a:off x="30745" y="3398108"/>
            <a:ext cx="9074585" cy="3211262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274">
                <a:srgbClr val="FFFFFF">
                  <a:alpha val="0"/>
                </a:srgbClr>
              </a:gs>
              <a:gs pos="43000">
                <a:srgbClr val="FFFFFF">
                  <a:alpha val="75294"/>
                </a:srgbClr>
              </a:gs>
              <a:gs pos="79000">
                <a:schemeClr val="lt1"/>
              </a:gs>
              <a:gs pos="100000">
                <a:schemeClr val="lt1"/>
              </a:gs>
            </a:gsLst>
            <a:lin ang="16200000" scaled="0"/>
          </a:gradFill>
          <a:ln>
            <a:noFill/>
          </a:ln>
        </p:spPr>
        <p:txBody>
          <a:bodyPr lIns="51425" tIns="25700" rIns="51425" bIns="2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Rectangle 15"/>
          <p:cNvSpPr/>
          <p:nvPr userDrawn="1"/>
        </p:nvSpPr>
        <p:spPr>
          <a:xfrm rot="16200000">
            <a:off x="6068050" y="3478426"/>
            <a:ext cx="6090333" cy="45719"/>
          </a:xfrm>
          <a:prstGeom prst="rect">
            <a:avLst/>
          </a:prstGeom>
          <a:solidFill>
            <a:srgbClr val="B0B1B4"/>
          </a:solidFill>
          <a:ln>
            <a:solidFill>
              <a:srgbClr val="B0B1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 rot="16200000">
            <a:off x="-3010863" y="3477484"/>
            <a:ext cx="6067450" cy="45719"/>
          </a:xfrm>
          <a:prstGeom prst="rect">
            <a:avLst/>
          </a:prstGeom>
          <a:solidFill>
            <a:srgbClr val="B0B1B4"/>
          </a:solidFill>
          <a:ln>
            <a:solidFill>
              <a:srgbClr val="B0B1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CoverSlide_Footer_03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7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</p:spPr>
      </p:pic>
      <p:sp>
        <p:nvSpPr>
          <p:cNvPr id="32" name="Right Triangle 31"/>
          <p:cNvSpPr/>
          <p:nvPr userDrawn="1"/>
        </p:nvSpPr>
        <p:spPr>
          <a:xfrm flipV="1">
            <a:off x="4036099" y="6657113"/>
            <a:ext cx="203611" cy="13086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443448"/>
            <a:ext cx="9144000" cy="137779"/>
            <a:chOff x="0" y="46656"/>
            <a:chExt cx="9144000" cy="137779"/>
          </a:xfrm>
        </p:grpSpPr>
        <p:sp>
          <p:nvSpPr>
            <p:cNvPr id="8" name="Rectangle 7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>
              <a:solidFill>
                <a:srgbClr val="B0B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ight Triangle 8"/>
            <p:cNvSpPr/>
            <p:nvPr userDrawn="1"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>
              <a:solidFill>
                <a:srgbClr val="A32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>
              <a:solidFill>
                <a:srgbClr val="A32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00844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b="25733"/>
          <a:stretch/>
        </p:blipFill>
        <p:spPr>
          <a:xfrm>
            <a:off x="30866" y="3019823"/>
            <a:ext cx="9105210" cy="3596132"/>
          </a:xfrm>
          <a:prstGeom prst="rect">
            <a:avLst/>
          </a:prstGeom>
        </p:spPr>
      </p:pic>
      <p:sp>
        <p:nvSpPr>
          <p:cNvPr id="19" name="Shape 470"/>
          <p:cNvSpPr/>
          <p:nvPr userDrawn="1"/>
        </p:nvSpPr>
        <p:spPr>
          <a:xfrm>
            <a:off x="18861" y="2620108"/>
            <a:ext cx="9129101" cy="3883407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274">
                <a:srgbClr val="FFFFFF">
                  <a:alpha val="0"/>
                </a:srgbClr>
              </a:gs>
              <a:gs pos="43000">
                <a:srgbClr val="FFFFFF">
                  <a:alpha val="75294"/>
                </a:srgbClr>
              </a:gs>
              <a:gs pos="79000">
                <a:schemeClr val="lt1"/>
              </a:gs>
              <a:gs pos="100000">
                <a:schemeClr val="lt1"/>
              </a:gs>
            </a:gsLst>
            <a:lin ang="16200000" scaled="0"/>
          </a:gradFill>
          <a:ln>
            <a:noFill/>
          </a:ln>
        </p:spPr>
        <p:txBody>
          <a:bodyPr lIns="51425" tIns="25700" rIns="51425" bIns="2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Rectangle 15"/>
          <p:cNvSpPr/>
          <p:nvPr userDrawn="1"/>
        </p:nvSpPr>
        <p:spPr>
          <a:xfrm rot="16200000">
            <a:off x="6068050" y="3478426"/>
            <a:ext cx="6090333" cy="45719"/>
          </a:xfrm>
          <a:prstGeom prst="rect">
            <a:avLst/>
          </a:prstGeom>
          <a:solidFill>
            <a:srgbClr val="B0B1B4"/>
          </a:solidFill>
          <a:ln>
            <a:solidFill>
              <a:srgbClr val="B0B1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 rot="16200000">
            <a:off x="-3010863" y="3477484"/>
            <a:ext cx="6067450" cy="45719"/>
          </a:xfrm>
          <a:prstGeom prst="rect">
            <a:avLst/>
          </a:prstGeom>
          <a:solidFill>
            <a:srgbClr val="B0B1B4"/>
          </a:solidFill>
          <a:ln>
            <a:solidFill>
              <a:srgbClr val="B0B1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CoverSlide_Footer_03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7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</p:spPr>
      </p:pic>
      <p:sp>
        <p:nvSpPr>
          <p:cNvPr id="32" name="Right Triangle 31"/>
          <p:cNvSpPr/>
          <p:nvPr userDrawn="1"/>
        </p:nvSpPr>
        <p:spPr>
          <a:xfrm flipV="1">
            <a:off x="4036099" y="6657113"/>
            <a:ext cx="203611" cy="13086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443448"/>
            <a:ext cx="9144000" cy="137779"/>
            <a:chOff x="0" y="46656"/>
            <a:chExt cx="9144000" cy="137779"/>
          </a:xfrm>
        </p:grpSpPr>
        <p:sp>
          <p:nvSpPr>
            <p:cNvPr id="8" name="Rectangle 7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>
              <a:solidFill>
                <a:srgbClr val="B0B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ight Triangle 8"/>
            <p:cNvSpPr/>
            <p:nvPr userDrawn="1"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>
              <a:solidFill>
                <a:srgbClr val="A32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>
              <a:solidFill>
                <a:srgbClr val="A32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40364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9" r="21011"/>
          <a:stretch/>
        </p:blipFill>
        <p:spPr>
          <a:xfrm flipH="1">
            <a:off x="3256592" y="504282"/>
            <a:ext cx="5833765" cy="6096000"/>
          </a:xfrm>
          <a:prstGeom prst="rect">
            <a:avLst/>
          </a:prstGeom>
        </p:spPr>
      </p:pic>
      <p:sp>
        <p:nvSpPr>
          <p:cNvPr id="19" name="Shape 470"/>
          <p:cNvSpPr/>
          <p:nvPr userDrawn="1"/>
        </p:nvSpPr>
        <p:spPr>
          <a:xfrm>
            <a:off x="3087445" y="443448"/>
            <a:ext cx="6063681" cy="627909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274">
                <a:srgbClr val="FFFFFF">
                  <a:alpha val="0"/>
                </a:srgbClr>
              </a:gs>
              <a:gs pos="43000">
                <a:srgbClr val="FFFFFF">
                  <a:alpha val="75294"/>
                </a:srgbClr>
              </a:gs>
              <a:gs pos="79000">
                <a:schemeClr val="lt1"/>
              </a:gs>
              <a:gs pos="100000">
                <a:schemeClr val="lt1"/>
              </a:gs>
            </a:gsLst>
            <a:lin ang="12000000" scaled="0"/>
          </a:gradFill>
          <a:ln>
            <a:noFill/>
          </a:ln>
        </p:spPr>
        <p:txBody>
          <a:bodyPr lIns="51425" tIns="25700" rIns="51425" bIns="2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Rectangle 15"/>
          <p:cNvSpPr/>
          <p:nvPr userDrawn="1"/>
        </p:nvSpPr>
        <p:spPr>
          <a:xfrm rot="16200000">
            <a:off x="6068050" y="3478426"/>
            <a:ext cx="6090333" cy="45719"/>
          </a:xfrm>
          <a:prstGeom prst="rect">
            <a:avLst/>
          </a:prstGeom>
          <a:solidFill>
            <a:srgbClr val="B0B1B4"/>
          </a:solidFill>
          <a:ln>
            <a:solidFill>
              <a:srgbClr val="B0B1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 rot="16200000">
            <a:off x="-3010863" y="3477484"/>
            <a:ext cx="6067450" cy="45719"/>
          </a:xfrm>
          <a:prstGeom prst="rect">
            <a:avLst/>
          </a:prstGeom>
          <a:solidFill>
            <a:srgbClr val="B0B1B4"/>
          </a:solidFill>
          <a:ln>
            <a:solidFill>
              <a:srgbClr val="B0B1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CoverSlide_Footer_03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7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</p:spPr>
      </p:pic>
      <p:sp>
        <p:nvSpPr>
          <p:cNvPr id="32" name="Right Triangle 31"/>
          <p:cNvSpPr/>
          <p:nvPr userDrawn="1"/>
        </p:nvSpPr>
        <p:spPr>
          <a:xfrm flipV="1">
            <a:off x="4036099" y="6657113"/>
            <a:ext cx="203611" cy="13086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443448"/>
            <a:ext cx="9144000" cy="137779"/>
            <a:chOff x="0" y="46656"/>
            <a:chExt cx="9144000" cy="137779"/>
          </a:xfrm>
        </p:grpSpPr>
        <p:sp>
          <p:nvSpPr>
            <p:cNvPr id="8" name="Rectangle 7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>
              <a:solidFill>
                <a:srgbClr val="B0B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ight Triangle 8"/>
            <p:cNvSpPr/>
            <p:nvPr userDrawn="1"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>
              <a:solidFill>
                <a:srgbClr val="A32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>
              <a:solidFill>
                <a:srgbClr val="A32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01630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" y="2084746"/>
            <a:ext cx="9121976" cy="4482592"/>
          </a:xfrm>
          <a:prstGeom prst="rect">
            <a:avLst/>
          </a:prstGeom>
        </p:spPr>
      </p:pic>
      <p:sp>
        <p:nvSpPr>
          <p:cNvPr id="19" name="Shape 470"/>
          <p:cNvSpPr/>
          <p:nvPr userDrawn="1"/>
        </p:nvSpPr>
        <p:spPr>
          <a:xfrm>
            <a:off x="3488" y="2018270"/>
            <a:ext cx="9129101" cy="4526298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274">
                <a:srgbClr val="FFFFFF">
                  <a:alpha val="0"/>
                </a:srgbClr>
              </a:gs>
              <a:gs pos="43000">
                <a:srgbClr val="FFFFFF">
                  <a:alpha val="75294"/>
                </a:srgbClr>
              </a:gs>
              <a:gs pos="79000">
                <a:schemeClr val="lt1"/>
              </a:gs>
              <a:gs pos="100000">
                <a:schemeClr val="lt1"/>
              </a:gs>
            </a:gsLst>
            <a:lin ang="16200000" scaled="0"/>
          </a:gradFill>
          <a:ln>
            <a:noFill/>
          </a:ln>
        </p:spPr>
        <p:txBody>
          <a:bodyPr lIns="51425" tIns="25700" rIns="51425" bIns="2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Rectangle 15"/>
          <p:cNvSpPr/>
          <p:nvPr userDrawn="1"/>
        </p:nvSpPr>
        <p:spPr>
          <a:xfrm rot="16200000">
            <a:off x="6068050" y="3478426"/>
            <a:ext cx="6090333" cy="45719"/>
          </a:xfrm>
          <a:prstGeom prst="rect">
            <a:avLst/>
          </a:prstGeom>
          <a:solidFill>
            <a:srgbClr val="B0B1B4"/>
          </a:solidFill>
          <a:ln>
            <a:solidFill>
              <a:srgbClr val="B0B1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 rot="16200000">
            <a:off x="-3010863" y="3477484"/>
            <a:ext cx="6067450" cy="45719"/>
          </a:xfrm>
          <a:prstGeom prst="rect">
            <a:avLst/>
          </a:prstGeom>
          <a:solidFill>
            <a:srgbClr val="B0B1B4"/>
          </a:solidFill>
          <a:ln>
            <a:solidFill>
              <a:srgbClr val="B0B1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CoverSlide_Footer_03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7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</p:spPr>
      </p:pic>
      <p:sp>
        <p:nvSpPr>
          <p:cNvPr id="32" name="Right Triangle 31"/>
          <p:cNvSpPr/>
          <p:nvPr userDrawn="1"/>
        </p:nvSpPr>
        <p:spPr>
          <a:xfrm flipV="1">
            <a:off x="4036099" y="6657113"/>
            <a:ext cx="203611" cy="13086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443448"/>
            <a:ext cx="9144000" cy="137779"/>
            <a:chOff x="0" y="46656"/>
            <a:chExt cx="9144000" cy="137779"/>
          </a:xfrm>
        </p:grpSpPr>
        <p:sp>
          <p:nvSpPr>
            <p:cNvPr id="8" name="Rectangle 7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>
              <a:solidFill>
                <a:srgbClr val="B0B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ight Triangle 8"/>
            <p:cNvSpPr/>
            <p:nvPr userDrawn="1"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>
              <a:solidFill>
                <a:srgbClr val="A32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>
              <a:solidFill>
                <a:srgbClr val="A32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80096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2330" b="10133"/>
          <a:stretch/>
        </p:blipFill>
        <p:spPr>
          <a:xfrm>
            <a:off x="45722" y="2186679"/>
            <a:ext cx="9089038" cy="4382652"/>
          </a:xfrm>
          <a:prstGeom prst="rect">
            <a:avLst/>
          </a:prstGeom>
        </p:spPr>
      </p:pic>
      <p:sp>
        <p:nvSpPr>
          <p:cNvPr id="19" name="Shape 470"/>
          <p:cNvSpPr/>
          <p:nvPr userDrawn="1"/>
        </p:nvSpPr>
        <p:spPr>
          <a:xfrm>
            <a:off x="44406" y="1860332"/>
            <a:ext cx="9074585" cy="497671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274">
                <a:srgbClr val="FFFFFF">
                  <a:alpha val="0"/>
                </a:srgbClr>
              </a:gs>
              <a:gs pos="43000">
                <a:srgbClr val="FFFFFF">
                  <a:alpha val="75294"/>
                </a:srgbClr>
              </a:gs>
              <a:gs pos="79000">
                <a:schemeClr val="lt1"/>
              </a:gs>
              <a:gs pos="100000">
                <a:schemeClr val="lt1"/>
              </a:gs>
            </a:gsLst>
            <a:lin ang="15600000" scaled="0"/>
          </a:gradFill>
          <a:ln>
            <a:noFill/>
          </a:ln>
        </p:spPr>
        <p:txBody>
          <a:bodyPr lIns="51425" tIns="25700" rIns="51425" bIns="2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Rectangle 15"/>
          <p:cNvSpPr/>
          <p:nvPr userDrawn="1"/>
        </p:nvSpPr>
        <p:spPr>
          <a:xfrm rot="16200000">
            <a:off x="6068050" y="3478426"/>
            <a:ext cx="6090333" cy="45719"/>
          </a:xfrm>
          <a:prstGeom prst="rect">
            <a:avLst/>
          </a:prstGeom>
          <a:solidFill>
            <a:srgbClr val="B0B1B4"/>
          </a:solidFill>
          <a:ln>
            <a:solidFill>
              <a:srgbClr val="B0B1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 rot="16200000">
            <a:off x="-3010863" y="3477484"/>
            <a:ext cx="6067450" cy="45719"/>
          </a:xfrm>
          <a:prstGeom prst="rect">
            <a:avLst/>
          </a:prstGeom>
          <a:solidFill>
            <a:srgbClr val="B0B1B4"/>
          </a:solidFill>
          <a:ln>
            <a:solidFill>
              <a:srgbClr val="B0B1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CoverSlide_Footer_03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7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</p:spPr>
      </p:pic>
      <p:sp>
        <p:nvSpPr>
          <p:cNvPr id="32" name="Right Triangle 31"/>
          <p:cNvSpPr/>
          <p:nvPr userDrawn="1"/>
        </p:nvSpPr>
        <p:spPr>
          <a:xfrm flipV="1">
            <a:off x="4036099" y="6657113"/>
            <a:ext cx="203611" cy="13086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443448"/>
            <a:ext cx="9144000" cy="137779"/>
            <a:chOff x="0" y="46656"/>
            <a:chExt cx="9144000" cy="137779"/>
          </a:xfrm>
        </p:grpSpPr>
        <p:sp>
          <p:nvSpPr>
            <p:cNvPr id="8" name="Rectangle 7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>
              <a:solidFill>
                <a:srgbClr val="B0B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ight Triangle 8"/>
            <p:cNvSpPr/>
            <p:nvPr userDrawn="1"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>
              <a:solidFill>
                <a:srgbClr val="A32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>
              <a:solidFill>
                <a:srgbClr val="A32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9489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2" r="23562"/>
          <a:stretch/>
        </p:blipFill>
        <p:spPr>
          <a:xfrm>
            <a:off x="4298778" y="512337"/>
            <a:ext cx="4791579" cy="6146409"/>
          </a:xfrm>
          <a:prstGeom prst="rect">
            <a:avLst/>
          </a:prstGeom>
        </p:spPr>
      </p:pic>
      <p:sp>
        <p:nvSpPr>
          <p:cNvPr id="17" name="Shape 470"/>
          <p:cNvSpPr/>
          <p:nvPr userDrawn="1"/>
        </p:nvSpPr>
        <p:spPr>
          <a:xfrm>
            <a:off x="2950202" y="360163"/>
            <a:ext cx="6352985" cy="618330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274">
                <a:srgbClr val="FFFFFF">
                  <a:alpha val="0"/>
                </a:srgbClr>
              </a:gs>
              <a:gs pos="43000">
                <a:srgbClr val="FFFFFF">
                  <a:alpha val="75294"/>
                </a:srgbClr>
              </a:gs>
              <a:gs pos="79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lIns="51425" tIns="25700" rIns="51425" bIns="2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Rectangle 15"/>
          <p:cNvSpPr/>
          <p:nvPr userDrawn="1"/>
        </p:nvSpPr>
        <p:spPr>
          <a:xfrm rot="16200000">
            <a:off x="6068050" y="3478426"/>
            <a:ext cx="6090333" cy="45719"/>
          </a:xfrm>
          <a:prstGeom prst="rect">
            <a:avLst/>
          </a:prstGeom>
          <a:solidFill>
            <a:srgbClr val="B0B1B4"/>
          </a:solidFill>
          <a:ln>
            <a:solidFill>
              <a:srgbClr val="B0B1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 rot="16200000">
            <a:off x="-3010863" y="3477484"/>
            <a:ext cx="6067450" cy="45719"/>
          </a:xfrm>
          <a:prstGeom prst="rect">
            <a:avLst/>
          </a:prstGeom>
          <a:solidFill>
            <a:srgbClr val="B0B1B4"/>
          </a:solidFill>
          <a:ln>
            <a:solidFill>
              <a:srgbClr val="B0B1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CoverSlide_Footer_03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7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</p:spPr>
      </p:pic>
      <p:sp>
        <p:nvSpPr>
          <p:cNvPr id="32" name="Right Triangle 31"/>
          <p:cNvSpPr/>
          <p:nvPr userDrawn="1"/>
        </p:nvSpPr>
        <p:spPr>
          <a:xfrm flipV="1">
            <a:off x="4036099" y="6657113"/>
            <a:ext cx="203611" cy="13086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443448"/>
            <a:ext cx="9144000" cy="137779"/>
            <a:chOff x="0" y="46656"/>
            <a:chExt cx="9144000" cy="137779"/>
          </a:xfrm>
        </p:grpSpPr>
        <p:sp>
          <p:nvSpPr>
            <p:cNvPr id="8" name="Rectangle 7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>
              <a:solidFill>
                <a:srgbClr val="B0B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ight Triangle 8"/>
            <p:cNvSpPr/>
            <p:nvPr userDrawn="1"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>
              <a:solidFill>
                <a:srgbClr val="A32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>
              <a:solidFill>
                <a:srgbClr val="A32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3793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5520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1" r:id="rId2"/>
    <p:sldLayoutId id="2147483683" r:id="rId3"/>
    <p:sldLayoutId id="2147483691" r:id="rId4"/>
    <p:sldLayoutId id="2147483692" r:id="rId5"/>
    <p:sldLayoutId id="2147483694" r:id="rId6"/>
    <p:sldLayoutId id="2147483693" r:id="rId7"/>
    <p:sldLayoutId id="2147483690" r:id="rId8"/>
    <p:sldLayoutId id="2147483684" r:id="rId9"/>
    <p:sldLayoutId id="2147483686" r:id="rId10"/>
    <p:sldLayoutId id="2147483687" r:id="rId11"/>
    <p:sldLayoutId id="2147483688" r:id="rId12"/>
    <p:sldLayoutId id="214748368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k object 18"/>
          <p:cNvSpPr/>
          <p:nvPr/>
        </p:nvSpPr>
        <p:spPr>
          <a:xfrm>
            <a:off x="0" y="102637"/>
            <a:ext cx="9144000" cy="6456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"/>
          <p:cNvSpPr txBox="1"/>
          <p:nvPr/>
        </p:nvSpPr>
        <p:spPr>
          <a:xfrm>
            <a:off x="202564" y="2008125"/>
            <a:ext cx="377634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latin typeface="+mj-lt"/>
                <a:cs typeface="Arial" panose="020B0604020202020204" pitchFamily="34" charset="0"/>
              </a:rPr>
              <a:t>Federal Reserve  Challenge </a:t>
            </a:r>
            <a:r>
              <a:rPr sz="3200" b="1" dirty="0">
                <a:latin typeface="+mj-lt"/>
                <a:cs typeface="Arial" panose="020B0604020202020204" pitchFamily="34" charset="0"/>
              </a:rPr>
              <a:t>NY</a:t>
            </a:r>
            <a:r>
              <a:rPr sz="3200" b="1" spc="-30" dirty="0">
                <a:latin typeface="+mj-lt"/>
                <a:cs typeface="Arial" panose="020B0604020202020204" pitchFamily="34" charset="0"/>
              </a:rPr>
              <a:t> </a:t>
            </a:r>
            <a:r>
              <a:rPr sz="3200" b="1" spc="-5" dirty="0" smtClean="0">
                <a:latin typeface="+mj-lt"/>
                <a:cs typeface="Arial" panose="020B0604020202020204" pitchFamily="34" charset="0"/>
              </a:rPr>
              <a:t>201</a:t>
            </a:r>
            <a:r>
              <a:rPr lang="en-US" sz="3200" b="1" spc="-5" dirty="0" smtClean="0">
                <a:latin typeface="+mj-lt"/>
                <a:cs typeface="Arial" panose="020B0604020202020204" pitchFamily="34" charset="0"/>
              </a:rPr>
              <a:t>7</a:t>
            </a:r>
            <a:endParaRPr sz="3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202564" y="3009519"/>
            <a:ext cx="3399052" cy="1824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lang="en-US" sz="2400" spc="-5" dirty="0" smtClean="0">
                <a:cs typeface="Arial" panose="020B0604020202020204" pitchFamily="34" charset="0"/>
              </a:rPr>
              <a:t>Lindsay Metz</a:t>
            </a:r>
          </a:p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lang="en-US" sz="2400" spc="-5" dirty="0" smtClean="0">
                <a:cs typeface="Arial" panose="020B0604020202020204" pitchFamily="34" charset="0"/>
              </a:rPr>
              <a:t>Austin McDonnell</a:t>
            </a:r>
          </a:p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lang="en-US" sz="2400" spc="-5" dirty="0" smtClean="0">
                <a:cs typeface="Arial" panose="020B0604020202020204" pitchFamily="34" charset="0"/>
              </a:rPr>
              <a:t>Charles </a:t>
            </a:r>
            <a:r>
              <a:rPr lang="en-US" sz="2400" spc="-5" dirty="0" err="1" smtClean="0">
                <a:cs typeface="Arial" panose="020B0604020202020204" pitchFamily="34" charset="0"/>
              </a:rPr>
              <a:t>Manzari</a:t>
            </a:r>
            <a:endParaRPr lang="en-US" sz="2400" spc="-5" dirty="0" smtClean="0">
              <a:cs typeface="Arial" panose="020B0604020202020204" pitchFamily="34" charset="0"/>
            </a:endParaRPr>
          </a:p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lang="en-US" sz="2400" spc="-5" dirty="0" smtClean="0">
                <a:cs typeface="Arial" panose="020B0604020202020204" pitchFamily="34" charset="0"/>
              </a:rPr>
              <a:t>Gordon Oxley</a:t>
            </a:r>
            <a:endParaRPr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37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59634"/>
            <a:ext cx="3438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+mj-lt"/>
              </a:rPr>
              <a:t>Today’s Agenda</a:t>
            </a:r>
            <a:endParaRPr lang="en-US" sz="2400" dirty="0">
              <a:latin typeface="+mj-lt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739000276"/>
              </p:ext>
            </p:extLst>
          </p:nvPr>
        </p:nvGraphicFramePr>
        <p:xfrm>
          <a:off x="82825" y="810591"/>
          <a:ext cx="8862391" cy="5490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4225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3242</TotalTime>
  <Words>28</Words>
  <Application>Microsoft Office PowerPoint</Application>
  <PresentationFormat>On-screen Show (4:3)</PresentationFormat>
  <Paragraphs>10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Bookman Old Style</vt:lpstr>
      <vt:lpstr>Calibri</vt:lpstr>
      <vt:lpstr>Calibri Light</vt:lpstr>
      <vt:lpstr>Century Gothic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Magda</dc:creator>
  <cp:lastModifiedBy>Test</cp:lastModifiedBy>
  <cp:revision>128</cp:revision>
  <dcterms:created xsi:type="dcterms:W3CDTF">2016-12-26T15:39:59Z</dcterms:created>
  <dcterms:modified xsi:type="dcterms:W3CDTF">2017-10-15T14:22:28Z</dcterms:modified>
</cp:coreProperties>
</file>